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78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812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473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29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1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96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87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16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46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35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53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64D57-F3AE-46B3-9B2A-ADADC840ED9B}" type="datetimeFigureOut">
              <a:rPr lang="it-IT" smtClean="0"/>
              <a:t>17/07/2024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FE56A-7EE6-42C7-B8BA-2C56A48C89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22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80708" y="1712072"/>
            <a:ext cx="3640183" cy="22851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t-IT" dirty="0" smtClean="0"/>
              <a:t>Nell’ambito del corso di orientamento organizzato dal Prof </a:t>
            </a:r>
            <a:r>
              <a:rPr lang="it-IT" dirty="0" err="1" smtClean="0"/>
              <a:t>Alcaro</a:t>
            </a:r>
            <a:r>
              <a:rPr lang="it-IT" dirty="0" smtClean="0"/>
              <a:t>, ci sarà la presentazione del corso di Dottorato del 40° ciclo.</a:t>
            </a:r>
          </a:p>
          <a:p>
            <a:pPr algn="l"/>
            <a:r>
              <a:rPr lang="it-IT" dirty="0" smtClean="0"/>
              <a:t>Tale presentazione si terrà alle 16:00 in AULA P CORPO H, LIVELLO 0.</a:t>
            </a:r>
          </a:p>
          <a:p>
            <a:pPr algn="l"/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718" y="155724"/>
            <a:ext cx="5907536" cy="1469263"/>
          </a:xfrm>
          <a:prstGeom prst="rect">
            <a:avLst/>
          </a:prstGeom>
        </p:spPr>
      </p:pic>
      <p:pic>
        <p:nvPicPr>
          <p:cNvPr id="8" name="Picture 2" descr="C:\Users\Hemmas\Dropbox\SEMINARI\loghi\Sd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069" y="4127706"/>
            <a:ext cx="1112365" cy="106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0" y="4196432"/>
            <a:ext cx="1881052" cy="924361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5216434" y="5590903"/>
            <a:ext cx="2917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La Scuola di Dottorato in Scienze della Vita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6946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4</cp:revision>
  <dcterms:created xsi:type="dcterms:W3CDTF">2024-07-17T07:24:53Z</dcterms:created>
  <dcterms:modified xsi:type="dcterms:W3CDTF">2024-07-17T10:33:29Z</dcterms:modified>
</cp:coreProperties>
</file>